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37F01-7F8E-41D4-8C14-67778E6A984F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1015E-756C-412D-8C1A-2F8CBC87E1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13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D0253-351D-48AA-907F-B86F4D159BC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72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30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5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94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46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31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76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1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74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52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19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A041-0D57-4CC7-9AAE-49D3667A9061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FFD8-581D-4A95-8293-B351A7899B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16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41194" y="272717"/>
            <a:ext cx="8720468" cy="141472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Besuchs- und Begleitpersonen (m/w/d) für unser Seniorenzentrum </a:t>
            </a:r>
            <a:r>
              <a:rPr lang="de-DE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Duisburg </a:t>
            </a:r>
            <a:r>
              <a:rPr lang="de-DE" sz="3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Marien Campus gesucht</a:t>
            </a:r>
            <a:endParaRPr lang="de-DE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36" y="418116"/>
            <a:ext cx="2648116" cy="836365"/>
          </a:xfrm>
        </p:spPr>
      </p:pic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41194" y="1824205"/>
            <a:ext cx="5186148" cy="86198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Nehmen Sie Ihre Zukunft in die Hand und werden Sie Teil der großen Rotkreuz-Gemeinschaft!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745284" y="1997288"/>
            <a:ext cx="6128267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Sie…</a:t>
            </a:r>
          </a:p>
          <a:p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…haben Interesse unsere Bewohner im Seniorenzentrum zu besuchen 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…möchten unseren Bewohnern den Tag durch ein freundliches Gespräch, einen gemeinsamen Kaffee, ein Spiel oder einen Spaziergang ein wenig abwechslungsreicher gestalten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…sind aufgeschlossen und emphatisch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150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haben Freude an der Arbeit mit Senioren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…sind mindestens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18 Jahre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…möchten sich ehrenamtlich engagieren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F0000"/>
              </a:buClr>
            </a:pP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F0000"/>
              </a:buClr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745285" y="5129465"/>
            <a:ext cx="6128266" cy="1215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Dann melden Sie sich JETZT für das Ehrenamt beim DRK-Düsseldorf:</a:t>
            </a:r>
            <a:r>
              <a:rPr lang="de-DE" sz="1200" b="1" u="sng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200" b="1" u="sng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200" b="1" u="sng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Servicestelle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Ehrenamt 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Tel.: 0211 2299-2400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Fax: 0211 2299-2433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ehrenamt@drk-duesseldorf.de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96" y="3429000"/>
            <a:ext cx="5157787" cy="2606340"/>
          </a:xfrm>
        </p:spPr>
      </p:pic>
    </p:spTree>
    <p:extLst>
      <p:ext uri="{BB962C8B-B14F-4D97-AF65-F5344CB8AC3E}">
        <p14:creationId xmlns:p14="http://schemas.microsoft.com/office/powerpoint/2010/main" val="19362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Larissa</vt:lpstr>
      <vt:lpstr>Besuchs- und Begleitpersonen (m/w/d) für unser Seniorenzentrum Duisburg Marien Campus gesucht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Ehrenamt beim  DRK Düsseldorf</dc:title>
  <dc:creator>Laschewski Rebekka</dc:creator>
  <cp:lastModifiedBy>de Kruif Jennifer</cp:lastModifiedBy>
  <cp:revision>21</cp:revision>
  <dcterms:created xsi:type="dcterms:W3CDTF">2017-10-19T08:40:51Z</dcterms:created>
  <dcterms:modified xsi:type="dcterms:W3CDTF">2021-05-25T08:19:56Z</dcterms:modified>
</cp:coreProperties>
</file>